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9"/>
  </p:notesMasterIdLst>
  <p:sldIdLst>
    <p:sldId id="256" r:id="rId2"/>
    <p:sldId id="267" r:id="rId3"/>
    <p:sldId id="257" r:id="rId4"/>
    <p:sldId id="258" r:id="rId5"/>
    <p:sldId id="263" r:id="rId6"/>
    <p:sldId id="264" r:id="rId7"/>
    <p:sldId id="265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6" y="2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37BDD0-F76C-4BBE-968D-26857CF48C36}" type="datetimeFigureOut">
              <a:rPr lang="fr-FR" smtClean="0"/>
              <a:t>10/09/2020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A542A5-868A-4892-8168-7113F23EF3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0168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06CA9-344A-4908-9A0E-4AE08A64BC38}" type="datetime1">
              <a:rPr lang="en-US" smtClean="0"/>
              <a:t>9/10/2020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="1"/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18" name="Image 1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266" y="404362"/>
            <a:ext cx="1672692" cy="871997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03" y="5666154"/>
            <a:ext cx="2232660" cy="1021080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473" y="568623"/>
            <a:ext cx="2063799" cy="54347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289" y="205050"/>
            <a:ext cx="1614804" cy="1123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22D81-10EF-4FFE-AE47-B2CD410B90A1}" type="datetime1">
              <a:rPr lang="en-US" smtClean="0"/>
              <a:t>9/10/2020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A97E0-506B-41F5-B7D2-55475D8E8B36}" type="datetime1">
              <a:rPr lang="en-US" smtClean="0"/>
              <a:t>9/10/2020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B2C1D-AE9C-4C68-90E8-D00283293F52}" type="datetime1">
              <a:rPr lang="en-US" smtClean="0"/>
              <a:t>9/10/2020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629D0-3825-4272-8454-80C0E7E82FC6}" type="datetime1">
              <a:rPr lang="en-US" smtClean="0"/>
              <a:t>9/10/2020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52E06-20B2-4CF3-B681-57D1DBEBA96A}" type="datetime1">
              <a:rPr lang="en-US" smtClean="0"/>
              <a:t>9/10/2020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0525E-9956-4024-A791-694BCB93A2B7}" type="datetime1">
              <a:rPr lang="en-US" smtClean="0"/>
              <a:t>9/10/2020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E6048-355C-41B7-8724-0BBFEE5B161F}" type="datetime1">
              <a:rPr lang="en-US" smtClean="0"/>
              <a:t>9/10/2020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57C2-6775-4063-BEC8-F63F091464B8}" type="datetime1">
              <a:rPr lang="en-US" smtClean="0"/>
              <a:t>9/10/2020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 b="1"/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1" y="6153912"/>
            <a:ext cx="1402889" cy="64159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518C-F55C-4039-9BD6-9C36F94DD78E}" type="datetime1">
              <a:rPr lang="en-US" smtClean="0"/>
              <a:t>9/10/2020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AC19A-4CDB-4D6E-B746-AF8A96038079}" type="datetime1">
              <a:rPr lang="en-US" smtClean="0"/>
              <a:t>9/10/2020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9D033-804E-4B5B-8898-9A93ADD72F20}" type="datetime1">
              <a:rPr lang="en-US" smtClean="0"/>
              <a:t>9/10/2020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D4CF0-2B89-4D30-B6B4-AFF303D434F8}" type="datetime1">
              <a:rPr lang="en-US" smtClean="0"/>
              <a:t>9/10/2020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3B8AE-FDA1-41B9-A542-9A8CED2725F9}" type="datetime1">
              <a:rPr lang="en-US" smtClean="0"/>
              <a:t>9/10/2020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3D73-AE3E-4713-83EC-329B5F918BF0}" type="datetime1">
              <a:rPr lang="en-US" smtClean="0"/>
              <a:t>9/10/2020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24BF3-7A51-4B48-B436-52770B3D3AAF}" type="datetime1">
              <a:rPr lang="en-US" smtClean="0"/>
              <a:t>9/10/2020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B873A-7EA4-41E0-8895-2E18D6CE09AF}" type="datetime1">
              <a:rPr lang="en-US" smtClean="0"/>
              <a:t>9/10/2020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07067" y="1618150"/>
            <a:ext cx="7766936" cy="1646302"/>
          </a:xfrm>
        </p:spPr>
        <p:txBody>
          <a:bodyPr/>
          <a:lstStyle/>
          <a:p>
            <a:pPr algn="ctr"/>
            <a:r>
              <a:rPr lang="fr-FR" dirty="0"/>
              <a:t>P</a:t>
            </a:r>
            <a:r>
              <a:rPr lang="fr-FR" dirty="0" smtClean="0"/>
              <a:t>rojet « stations QM »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13010" y="3346745"/>
            <a:ext cx="7766936" cy="1096899"/>
          </a:xfrm>
        </p:spPr>
        <p:txBody>
          <a:bodyPr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Evolution de l’évaluation vers un modèle Single </a:t>
            </a:r>
            <a:r>
              <a:rPr lang="fr-FR" dirty="0" err="1" smtClean="0">
                <a:solidFill>
                  <a:schemeClr val="tx1"/>
                </a:solidFill>
              </a:rPr>
              <a:t>Step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582334" y="6054062"/>
            <a:ext cx="6297612" cy="365125"/>
          </a:xfrm>
        </p:spPr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</a:rPr>
              <a:t>Presentation </a:t>
            </a:r>
            <a:r>
              <a:rPr lang="en-US" sz="1600" dirty="0" err="1" smtClean="0">
                <a:solidFill>
                  <a:schemeClr val="tx1"/>
                </a:solidFill>
              </a:rPr>
              <a:t>projet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GenEval</a:t>
            </a:r>
            <a:r>
              <a:rPr lang="en-US" sz="1600" dirty="0" smtClean="0">
                <a:solidFill>
                  <a:schemeClr val="tx1"/>
                </a:solidFill>
              </a:rPr>
              <a:t> 11/09/2020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1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Historique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703389"/>
            <a:ext cx="8596668" cy="3880773"/>
          </a:xfrm>
        </p:spPr>
        <p:txBody>
          <a:bodyPr/>
          <a:lstStyle/>
          <a:p>
            <a:r>
              <a:rPr lang="fr-FR" dirty="0" smtClean="0"/>
              <a:t>Attentes </a:t>
            </a:r>
            <a:r>
              <a:rPr lang="fr-FR" dirty="0" err="1" smtClean="0"/>
              <a:t>Auriva</a:t>
            </a:r>
            <a:r>
              <a:rPr lang="fr-FR" dirty="0" smtClean="0"/>
              <a:t>/</a:t>
            </a:r>
            <a:r>
              <a:rPr lang="fr-FR" dirty="0" err="1" smtClean="0"/>
              <a:t>Créalim</a:t>
            </a:r>
            <a:r>
              <a:rPr lang="fr-FR" dirty="0" smtClean="0"/>
              <a:t>, plusieurs réunions depuis décembre 2019</a:t>
            </a:r>
          </a:p>
          <a:p>
            <a:r>
              <a:rPr lang="fr-FR" dirty="0" smtClean="0"/>
              <a:t>Réflexion de </a:t>
            </a:r>
            <a:r>
              <a:rPr lang="fr-FR" dirty="0" smtClean="0"/>
              <a:t>l’UMT sur </a:t>
            </a:r>
            <a:r>
              <a:rPr lang="fr-FR" dirty="0" smtClean="0"/>
              <a:t>la proposition d’un projet </a:t>
            </a:r>
            <a:r>
              <a:rPr lang="fr-FR" dirty="0" smtClean="0"/>
              <a:t>« Station QM </a:t>
            </a:r>
            <a:r>
              <a:rPr lang="fr-FR" dirty="0" smtClean="0"/>
              <a:t>» </a:t>
            </a:r>
          </a:p>
          <a:p>
            <a:r>
              <a:rPr lang="fr-FR" dirty="0" smtClean="0"/>
              <a:t>Présentation de ces réflexions le 01/07/2020 aux partenaires BLA et LIM.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fr-FR" dirty="0" smtClean="0"/>
              <a:t>OK pour démarrer.</a:t>
            </a:r>
            <a:endParaRPr lang="fr-FR" dirty="0" smtClean="0"/>
          </a:p>
          <a:p>
            <a:r>
              <a:rPr lang="fr-FR" dirty="0" smtClean="0"/>
              <a:t>Mi-juillet : contact </a:t>
            </a:r>
            <a:r>
              <a:rPr lang="fr-FR" dirty="0" err="1" smtClean="0"/>
              <a:t>GenEval</a:t>
            </a:r>
            <a:r>
              <a:rPr lang="fr-FR" dirty="0" smtClean="0"/>
              <a:t> pour présentation du projet</a:t>
            </a:r>
          </a:p>
          <a:p>
            <a:r>
              <a:rPr lang="fr-FR" dirty="0" smtClean="0"/>
              <a:t>Consortium </a:t>
            </a:r>
            <a:r>
              <a:rPr lang="fr-FR" dirty="0" smtClean="0"/>
              <a:t>à créer avec </a:t>
            </a:r>
            <a:r>
              <a:rPr lang="fr-FR" dirty="0" err="1" smtClean="0"/>
              <a:t>Créalim</a:t>
            </a:r>
            <a:r>
              <a:rPr lang="fr-FR" dirty="0" smtClean="0"/>
              <a:t>, </a:t>
            </a:r>
            <a:r>
              <a:rPr lang="fr-FR" dirty="0" err="1" smtClean="0"/>
              <a:t>Auriva</a:t>
            </a:r>
            <a:r>
              <a:rPr lang="fr-FR" dirty="0" smtClean="0"/>
              <a:t> et les 3 organismes de l’UMT (Idele, INRA, Allice) </a:t>
            </a:r>
            <a:r>
              <a:rPr lang="fr-FR" dirty="0" smtClean="0"/>
              <a:t>? En cours de discussion.</a:t>
            </a:r>
            <a:endParaRPr lang="fr-FR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55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7849" y="333828"/>
            <a:ext cx="8596668" cy="1320800"/>
          </a:xfrm>
        </p:spPr>
        <p:txBody>
          <a:bodyPr/>
          <a:lstStyle/>
          <a:p>
            <a:r>
              <a:rPr lang="fr-FR" dirty="0" smtClean="0"/>
              <a:t>Projet Station QM - Contenu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WP0 – Coordination</a:t>
            </a:r>
          </a:p>
          <a:p>
            <a:r>
              <a:rPr lang="fr-FR" sz="2400" dirty="0" smtClean="0"/>
              <a:t>WP1 – Expertise et construction du plan d’action</a:t>
            </a:r>
          </a:p>
          <a:p>
            <a:r>
              <a:rPr lang="fr-FR" sz="2400" dirty="0" smtClean="0"/>
              <a:t>WP2 – Evaluation Pilote Single </a:t>
            </a:r>
            <a:r>
              <a:rPr lang="fr-FR" sz="2400" dirty="0" err="1" smtClean="0"/>
              <a:t>Step</a:t>
            </a:r>
            <a:endParaRPr lang="fr-FR" sz="2400" dirty="0" smtClean="0"/>
          </a:p>
          <a:p>
            <a:r>
              <a:rPr lang="fr-FR" sz="2400" dirty="0" smtClean="0"/>
              <a:t>WP3 – Evaluation combinée station / IBOVAL</a:t>
            </a:r>
          </a:p>
          <a:p>
            <a:r>
              <a:rPr lang="fr-FR" sz="2400" dirty="0" smtClean="0"/>
              <a:t>WP4 – Nouveaux caractères</a:t>
            </a:r>
            <a:endParaRPr lang="fr-FR" sz="240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3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3505" y="268514"/>
            <a:ext cx="8596668" cy="1320800"/>
          </a:xfrm>
        </p:spPr>
        <p:txBody>
          <a:bodyPr/>
          <a:lstStyle/>
          <a:p>
            <a:r>
              <a:rPr lang="fr-FR" dirty="0" smtClean="0"/>
              <a:t>WP1 – Expertise et construction du plan d’action</a:t>
            </a:r>
            <a:endParaRPr lang="fr-FR" dirty="0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443510" y="1581323"/>
            <a:ext cx="9475408" cy="4523240"/>
          </a:xfrm>
        </p:spPr>
        <p:txBody>
          <a:bodyPr>
            <a:noAutofit/>
          </a:bodyPr>
          <a:lstStyle/>
          <a:p>
            <a:r>
              <a:rPr lang="fr-FR" sz="2000" dirty="0" smtClean="0"/>
              <a:t>Objectifs</a:t>
            </a:r>
          </a:p>
          <a:p>
            <a:pPr marL="0" indent="0">
              <a:buNone/>
            </a:pPr>
            <a:r>
              <a:rPr lang="fr-FR" sz="2000" dirty="0" smtClean="0"/>
              <a:t>Expertise de la situation actuelle (préparation données, évaluation, évaluation GPSAURI) pour avoir un plan d’action clair des WP2 et WP3,</a:t>
            </a:r>
          </a:p>
          <a:p>
            <a:r>
              <a:rPr lang="fr-FR" sz="2000" dirty="0" smtClean="0"/>
              <a:t>Qui </a:t>
            </a:r>
          </a:p>
          <a:p>
            <a:pPr marL="0" indent="0">
              <a:buNone/>
            </a:pPr>
            <a:r>
              <a:rPr lang="fr-FR" sz="2000" dirty="0" smtClean="0"/>
              <a:t>Responsable : Sébastien Taussat</a:t>
            </a:r>
          </a:p>
          <a:p>
            <a:pPr marL="0" indent="0">
              <a:buNone/>
            </a:pPr>
            <a:r>
              <a:rPr lang="fr-FR" sz="2000" dirty="0" smtClean="0"/>
              <a:t>Réalisation : Sébastien Taussat, Armelle </a:t>
            </a:r>
            <a:r>
              <a:rPr lang="fr-FR" sz="2000" dirty="0" err="1" smtClean="0"/>
              <a:t>Govignon</a:t>
            </a:r>
            <a:r>
              <a:rPr lang="fr-FR" sz="2000" dirty="0" smtClean="0"/>
              <a:t>. </a:t>
            </a:r>
          </a:p>
          <a:p>
            <a:pPr marL="0" indent="0">
              <a:buNone/>
            </a:pPr>
            <a:r>
              <a:rPr lang="fr-FR" sz="2000" dirty="0" smtClean="0"/>
              <a:t>Appui et implication : UMT, Jean-Luc Brunet. </a:t>
            </a:r>
          </a:p>
          <a:p>
            <a:r>
              <a:rPr lang="fr-FR" sz="2000" dirty="0" smtClean="0"/>
              <a:t>Planning</a:t>
            </a:r>
          </a:p>
          <a:p>
            <a:pPr marL="0" indent="0">
              <a:buNone/>
            </a:pPr>
            <a:r>
              <a:rPr lang="fr-FR" sz="2000" dirty="0" smtClean="0"/>
              <a:t>Travaux sur septembre/octobre 2020.</a:t>
            </a:r>
          </a:p>
          <a:p>
            <a:pPr marL="0" indent="0">
              <a:buNone/>
            </a:pPr>
            <a:r>
              <a:rPr lang="fr-FR" sz="2000" b="1" dirty="0" smtClean="0"/>
              <a:t>Restitution du plan d’actions début novembre 2020.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81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3505" y="268514"/>
            <a:ext cx="8596668" cy="921657"/>
          </a:xfrm>
        </p:spPr>
        <p:txBody>
          <a:bodyPr/>
          <a:lstStyle/>
          <a:p>
            <a:r>
              <a:rPr lang="fr-FR" dirty="0" smtClean="0"/>
              <a:t>WP2 – Evaluation Pilote Single </a:t>
            </a:r>
            <a:r>
              <a:rPr lang="fr-FR" dirty="0" err="1" smtClean="0"/>
              <a:t>Step</a:t>
            </a:r>
            <a:r>
              <a:rPr lang="fr-FR" dirty="0" smtClean="0"/>
              <a:t> (1)</a:t>
            </a:r>
            <a:endParaRPr lang="fr-FR" dirty="0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503163" y="1427617"/>
            <a:ext cx="9475408" cy="4523240"/>
          </a:xfrm>
        </p:spPr>
        <p:txBody>
          <a:bodyPr>
            <a:normAutofit/>
          </a:bodyPr>
          <a:lstStyle/>
          <a:p>
            <a:r>
              <a:rPr lang="fr-FR" sz="2000" dirty="0" smtClean="0"/>
              <a:t>Objectifs</a:t>
            </a:r>
          </a:p>
          <a:p>
            <a:pPr marL="0" indent="0">
              <a:buNone/>
            </a:pPr>
            <a:r>
              <a:rPr lang="fr-FR" sz="2000" dirty="0" smtClean="0"/>
              <a:t>Réalisation par l’UMT d’une évaluation Pilote Single </a:t>
            </a:r>
            <a:r>
              <a:rPr lang="fr-FR" sz="2000" dirty="0" err="1" smtClean="0"/>
              <a:t>Step</a:t>
            </a:r>
            <a:r>
              <a:rPr lang="fr-FR" sz="2000" dirty="0" smtClean="0"/>
              <a:t>, en LIM et BLA, avec passage en modèle animal.</a:t>
            </a:r>
          </a:p>
          <a:p>
            <a:r>
              <a:rPr lang="fr-FR" sz="2000" dirty="0" smtClean="0"/>
              <a:t>Qui </a:t>
            </a:r>
          </a:p>
          <a:p>
            <a:pPr marL="0" indent="0">
              <a:buNone/>
            </a:pPr>
            <a:r>
              <a:rPr lang="fr-FR" sz="2000" dirty="0" smtClean="0"/>
              <a:t>Responsable : Sébastien Taussat</a:t>
            </a:r>
          </a:p>
          <a:p>
            <a:pPr marL="0" indent="0">
              <a:buNone/>
            </a:pPr>
            <a:r>
              <a:rPr lang="fr-FR" sz="2000" dirty="0" smtClean="0"/>
              <a:t>Réalisation : Sébastien Taussat, Armelle </a:t>
            </a:r>
            <a:r>
              <a:rPr lang="fr-FR" sz="2000" dirty="0" err="1" smtClean="0"/>
              <a:t>Govignon</a:t>
            </a:r>
            <a:r>
              <a:rPr lang="fr-FR" sz="2000" dirty="0" smtClean="0"/>
              <a:t>. </a:t>
            </a:r>
          </a:p>
          <a:p>
            <a:pPr marL="0" indent="0">
              <a:buNone/>
            </a:pPr>
            <a:r>
              <a:rPr lang="fr-FR" sz="2000" dirty="0" smtClean="0"/>
              <a:t>Appui et implication : UMT, Jean-Luc Brunet. </a:t>
            </a:r>
          </a:p>
          <a:p>
            <a:r>
              <a:rPr lang="fr-FR" sz="2000" dirty="0"/>
              <a:t>Planning</a:t>
            </a:r>
          </a:p>
          <a:p>
            <a:pPr marL="0" indent="0">
              <a:buNone/>
            </a:pPr>
            <a:r>
              <a:rPr lang="fr-FR" sz="2000" dirty="0"/>
              <a:t>Travaux de novembre 2020 à mars/avril 2021.</a:t>
            </a:r>
          </a:p>
          <a:p>
            <a:pPr marL="0" indent="0">
              <a:buNone/>
            </a:pPr>
            <a:r>
              <a:rPr lang="fr-FR" sz="2000" b="1" dirty="0"/>
              <a:t>Restitution des tests évaluation pour mai 2021.</a:t>
            </a:r>
          </a:p>
          <a:p>
            <a:pPr marL="0" indent="0">
              <a:buNone/>
            </a:pPr>
            <a:endParaRPr lang="fr-FR" sz="2000" dirty="0" smtClean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45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3505" y="268514"/>
            <a:ext cx="8596668" cy="921657"/>
          </a:xfrm>
        </p:spPr>
        <p:txBody>
          <a:bodyPr/>
          <a:lstStyle/>
          <a:p>
            <a:r>
              <a:rPr lang="fr-FR" dirty="0" smtClean="0"/>
              <a:t>WP2 – Evaluation Pilote Single </a:t>
            </a:r>
            <a:r>
              <a:rPr lang="fr-FR" dirty="0" err="1" smtClean="0"/>
              <a:t>Step</a:t>
            </a:r>
            <a:r>
              <a:rPr lang="fr-FR" dirty="0" smtClean="0"/>
              <a:t> (2)</a:t>
            </a:r>
            <a:endParaRPr lang="fr-FR" dirty="0"/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343505" y="1174633"/>
            <a:ext cx="9475408" cy="4196669"/>
          </a:xfrm>
        </p:spPr>
        <p:txBody>
          <a:bodyPr>
            <a:noAutofit/>
          </a:bodyPr>
          <a:lstStyle/>
          <a:p>
            <a:r>
              <a:rPr lang="fr-FR" sz="2000" dirty="0" smtClean="0"/>
              <a:t>Tâches</a:t>
            </a:r>
          </a:p>
          <a:p>
            <a:pPr lvl="1"/>
            <a:r>
              <a:rPr lang="fr-FR" sz="2000" b="1" dirty="0" smtClean="0"/>
              <a:t>T1 – Mise en place évaluation Pilote Single </a:t>
            </a:r>
            <a:r>
              <a:rPr lang="fr-FR" sz="2000" b="1" dirty="0" err="1" smtClean="0"/>
              <a:t>Step</a:t>
            </a:r>
            <a:r>
              <a:rPr lang="fr-FR" sz="2000" b="1" dirty="0" smtClean="0"/>
              <a:t> Modèle animal</a:t>
            </a:r>
          </a:p>
          <a:p>
            <a:pPr lvl="1"/>
            <a:r>
              <a:rPr lang="fr-FR" sz="2000" b="1" dirty="0" smtClean="0"/>
              <a:t>T2 – Tests des différents scénarios</a:t>
            </a:r>
          </a:p>
          <a:p>
            <a:pPr marL="457200" lvl="1" indent="0">
              <a:buNone/>
            </a:pPr>
            <a:r>
              <a:rPr lang="fr-FR" sz="2000" dirty="0" smtClean="0"/>
              <a:t>Evaluation sans taureau témoin</a:t>
            </a:r>
          </a:p>
          <a:p>
            <a:pPr marL="457200" lvl="1" indent="0">
              <a:buNone/>
            </a:pPr>
            <a:r>
              <a:rPr lang="fr-FR" sz="2000" dirty="0" smtClean="0"/>
              <a:t>Impact de la diminution du nombre de descendants par taureau.</a:t>
            </a:r>
          </a:p>
          <a:p>
            <a:pPr lvl="1"/>
            <a:r>
              <a:rPr lang="fr-FR" sz="2000" b="1" dirty="0" smtClean="0"/>
              <a:t>T3 – Transfert et appui </a:t>
            </a:r>
            <a:r>
              <a:rPr lang="fr-FR" sz="2000" b="1" dirty="0" err="1" smtClean="0"/>
              <a:t>Geneval</a:t>
            </a:r>
            <a:endParaRPr lang="fr-FR" sz="2000" b="1" dirty="0" smtClean="0"/>
          </a:p>
          <a:p>
            <a:pPr marL="457200" lvl="1" indent="0">
              <a:buNone/>
            </a:pPr>
            <a:r>
              <a:rPr lang="fr-FR" sz="2000" dirty="0" smtClean="0"/>
              <a:t>Réalisation évaluation test par </a:t>
            </a:r>
            <a:r>
              <a:rPr lang="fr-FR" sz="2000" dirty="0" err="1" smtClean="0"/>
              <a:t>Geneval</a:t>
            </a:r>
            <a:r>
              <a:rPr lang="fr-FR" sz="2000" dirty="0" smtClean="0"/>
              <a:t>, à partir du Pilote UMT</a:t>
            </a:r>
          </a:p>
          <a:p>
            <a:pPr marL="0" indent="0">
              <a:buNone/>
            </a:pPr>
            <a:endParaRPr lang="fr-FR" sz="2000" dirty="0" smtClean="0"/>
          </a:p>
          <a:p>
            <a:pPr marL="0" indent="0">
              <a:buNone/>
            </a:pPr>
            <a:endParaRPr lang="fr-FR" sz="2000" dirty="0" smtClean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9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Suite à organiser plus concrètement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8820" y="1536475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 smtClean="0"/>
              <a:t>A voir au printemps prochain : </a:t>
            </a:r>
          </a:p>
          <a:p>
            <a:pPr marL="0" indent="0">
              <a:buNone/>
            </a:pPr>
            <a:endParaRPr lang="fr-FR" sz="2400" dirty="0" smtClean="0"/>
          </a:p>
          <a:p>
            <a:r>
              <a:rPr lang="fr-FR" sz="2400" dirty="0" smtClean="0"/>
              <a:t>Plan d’action et connaissance acquises pour mise en œuvre du WP3.</a:t>
            </a:r>
          </a:p>
          <a:p>
            <a:r>
              <a:rPr lang="fr-FR" sz="2400" dirty="0" smtClean="0"/>
              <a:t>Nouveaux caractères</a:t>
            </a:r>
          </a:p>
          <a:p>
            <a:pPr marL="0" indent="0">
              <a:buNone/>
            </a:pPr>
            <a:endParaRPr lang="fr-FR" sz="2400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59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te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281</TotalTime>
  <Words>288</Words>
  <Application>Microsoft Office PowerPoint</Application>
  <PresentationFormat>Grand écran</PresentationFormat>
  <Paragraphs>49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Arial</vt:lpstr>
      <vt:lpstr>Calibri</vt:lpstr>
      <vt:lpstr>Symbol</vt:lpstr>
      <vt:lpstr>Trebuchet MS</vt:lpstr>
      <vt:lpstr>Wingdings 3</vt:lpstr>
      <vt:lpstr>Facette</vt:lpstr>
      <vt:lpstr>Projet « stations QM » </vt:lpstr>
      <vt:lpstr>Historique</vt:lpstr>
      <vt:lpstr>Projet Station QM - Contenu</vt:lpstr>
      <vt:lpstr>WP1 – Expertise et construction du plan d’action</vt:lpstr>
      <vt:lpstr>WP2 – Evaluation Pilote Single Step (1)</vt:lpstr>
      <vt:lpstr>WP2 – Evaluation Pilote Single Step (2)</vt:lpstr>
      <vt:lpstr>Suite à organiser plus concrètement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Construction projet « stations QM »</dc:title>
  <dc:creator>Sebastien FRITZ</dc:creator>
  <cp:lastModifiedBy>Govignon-Gion Armelle</cp:lastModifiedBy>
  <cp:revision>23</cp:revision>
  <dcterms:created xsi:type="dcterms:W3CDTF">2020-02-24T14:54:57Z</dcterms:created>
  <dcterms:modified xsi:type="dcterms:W3CDTF">2020-09-10T09:54:30Z</dcterms:modified>
</cp:coreProperties>
</file>